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9" r:id="rId1"/>
  </p:sldMasterIdLst>
  <p:notesMasterIdLst>
    <p:notesMasterId r:id="rId6"/>
  </p:notesMasterIdLst>
  <p:sldIdLst>
    <p:sldId id="367" r:id="rId2"/>
    <p:sldId id="371" r:id="rId3"/>
    <p:sldId id="372" r:id="rId4"/>
    <p:sldId id="366" r:id="rId5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AD3"/>
    <a:srgbClr val="820000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282" autoAdjust="0"/>
  </p:normalViewPr>
  <p:slideViewPr>
    <p:cSldViewPr snapToGrid="0">
      <p:cViewPr varScale="1">
        <p:scale>
          <a:sx n="76" d="100"/>
          <a:sy n="76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kler René" userId="d133fb72-1ab7-4104-b3af-c3739f6bdb39" providerId="ADAL" clId="{5E7C2A2A-7A92-4E81-8650-EB2636518555}"/>
    <pc:docChg chg="addSld delSld">
      <pc:chgData name="Winkler René" userId="d133fb72-1ab7-4104-b3af-c3739f6bdb39" providerId="ADAL" clId="{5E7C2A2A-7A92-4E81-8650-EB2636518555}" dt="2023-01-14T15:52:02.326" v="1" actId="47"/>
      <pc:docMkLst>
        <pc:docMk/>
      </pc:docMkLst>
      <pc:sldChg chg="del">
        <pc:chgData name="Winkler René" userId="d133fb72-1ab7-4104-b3af-c3739f6bdb39" providerId="ADAL" clId="{5E7C2A2A-7A92-4E81-8650-EB2636518555}" dt="2023-01-14T15:52:02.326" v="1" actId="47"/>
        <pc:sldMkLst>
          <pc:docMk/>
          <pc:sldMk cId="2496966533" sldId="368"/>
        </pc:sldMkLst>
      </pc:sldChg>
      <pc:sldChg chg="add">
        <pc:chgData name="Winkler René" userId="d133fb72-1ab7-4104-b3af-c3739f6bdb39" providerId="ADAL" clId="{5E7C2A2A-7A92-4E81-8650-EB2636518555}" dt="2023-01-14T15:51:54.994" v="0" actId="2890"/>
        <pc:sldMkLst>
          <pc:docMk/>
          <pc:sldMk cId="3783527007" sldId="377"/>
        </pc:sldMkLst>
      </pc:sldChg>
    </pc:docChg>
  </pc:docChgLst>
  <pc:docChgLst>
    <pc:chgData name="Winkler René" userId="d133fb72-1ab7-4104-b3af-c3739f6bdb39" providerId="ADAL" clId="{7C39BF98-69F8-421B-8E45-CF8918BD491B}"/>
    <pc:docChg chg="undo custSel addSld delSld modSld sldOrd modMainMaster modNotesMaster">
      <pc:chgData name="Winkler René" userId="d133fb72-1ab7-4104-b3af-c3739f6bdb39" providerId="ADAL" clId="{7C39BF98-69F8-421B-8E45-CF8918BD491B}" dt="2022-05-18T07:25:36.961" v="139" actId="478"/>
      <pc:docMkLst>
        <pc:docMk/>
      </pc:docMkLst>
      <pc:sldChg chg="modSp del modNotes">
        <pc:chgData name="Winkler René" userId="d133fb72-1ab7-4104-b3af-c3739f6bdb39" providerId="ADAL" clId="{7C39BF98-69F8-421B-8E45-CF8918BD491B}" dt="2022-05-18T07:00:22.427" v="8" actId="47"/>
        <pc:sldMkLst>
          <pc:docMk/>
          <pc:sldMk cId="1194710828" sldId="256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94710828" sldId="256"/>
            <ac:spMk id="2" creationId="{C88D2A9E-DF9A-497E-8FAD-91B482A28C5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94710828" sldId="256"/>
            <ac:spMk id="3" creationId="{3CB756E0-6545-4376-BBA2-4B4EB37F91AE}"/>
          </ac:spMkLst>
        </pc:spChg>
      </pc:sldChg>
      <pc:sldChg chg="modSp del modNotes">
        <pc:chgData name="Winkler René" userId="d133fb72-1ab7-4104-b3af-c3739f6bdb39" providerId="ADAL" clId="{7C39BF98-69F8-421B-8E45-CF8918BD491B}" dt="2022-05-18T07:01:01.479" v="15" actId="47"/>
        <pc:sldMkLst>
          <pc:docMk/>
          <pc:sldMk cId="3885646533" sldId="360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9" creationId="{CBF5EF0F-FC2F-4463-B1AE-AD5775BA20E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11" creationId="{C23CFD53-F00D-43FE-8D46-9A4FB3735CE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12" creationId="{D880574D-A203-4482-8395-36ED464462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13" creationId="{C5ECEA49-32FD-4771-A144-7D8058332C8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27" creationId="{8B880A59-5585-4721-A78D-C0EF2D1C661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28" creationId="{774FB114-7AFF-4548-87D5-4261FA8E78E7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29" creationId="{C0363A14-8CBA-4E7F-A5E7-4FD6C44786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30" creationId="{6BDC8B6A-6036-4FB1-82E4-DBCF82EA2A2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38" creationId="{D6D581DE-CBD1-4E08-AF71-73729416051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39" creationId="{C3776405-AF88-47D2-BB0C-AEEF722163D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40" creationId="{A9FD1F86-8F41-4367-8226-1E251FA786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46" creationId="{F52D2852-B1B1-4B27-9CC2-D3DC76E0EB8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47" creationId="{24180F07-2409-4B3D-B578-9FDE8D01DAB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48" creationId="{A3F96296-7184-4DDB-9EED-68CF902F7A6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49" creationId="{2F01AA2D-1A4C-4BD6-90FC-E7DB8D44282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50" creationId="{933F0E98-CCF3-4967-BCB3-083420E50D2A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51" creationId="{FC4FA858-ACCA-4396-89EA-BBA323A273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52" creationId="{1F31DCDC-A7CB-4132-8ABB-BA81CA944F8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3885646533" sldId="360"/>
            <ac:spMk id="53" creationId="{C13831AC-E9F6-42AE-B06A-D92E39709946}"/>
          </ac:spMkLst>
        </pc:spChg>
      </pc:sldChg>
      <pc:sldChg chg="modSp del modNotes">
        <pc:chgData name="Winkler René" userId="d133fb72-1ab7-4104-b3af-c3739f6bdb39" providerId="ADAL" clId="{7C39BF98-69F8-421B-8E45-CF8918BD491B}" dt="2022-05-18T07:01:58.248" v="27" actId="47"/>
        <pc:sldMkLst>
          <pc:docMk/>
          <pc:sldMk cId="1104312283" sldId="361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9" creationId="{CBF5EF0F-FC2F-4463-B1AE-AD5775BA20E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11" creationId="{C23CFD53-F00D-43FE-8D46-9A4FB3735CE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12" creationId="{D880574D-A203-4482-8395-36ED464462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13" creationId="{C5ECEA49-32FD-4771-A144-7D8058332C8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2" creationId="{0586A6BC-AF89-45F3-B042-39B4D1DF32F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3" creationId="{219039D3-7CE7-4297-94E4-61EFC704D0D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4" creationId="{32BDF157-51CF-4147-89AD-9BAC00F80AD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5" creationId="{EAF0D159-5ACC-4975-AEF2-9775949EF83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6" creationId="{45014AC0-9AE6-4643-B581-E6ED19CC8D9F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7" creationId="{8B880A59-5585-4721-A78D-C0EF2D1C661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8" creationId="{774FB114-7AFF-4548-87D5-4261FA8E78E7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29" creationId="{C0363A14-8CBA-4E7F-A5E7-4FD6C44786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0" creationId="{6BDC8B6A-6036-4FB1-82E4-DBCF82EA2A2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1" creationId="{8B655A5E-93BD-4970-9BC9-6BC5E0120D26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2" creationId="{0513DEBF-956D-4B4D-83D1-B0F430AD718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3" creationId="{EFDAB9DE-E1A7-4542-B2F7-80F49600B8C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4" creationId="{23FD4E99-EED0-4BE8-80D3-9C255E9EDB5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5" creationId="{1F1B929A-D1D0-4776-9D08-C51B7BA031D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6" creationId="{F28B9BAF-2C34-43B5-BECB-6FBBF5FC396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7" creationId="{1F49E041-2744-44BF-8BCA-94AF3E9C3FF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8" creationId="{D6D581DE-CBD1-4E08-AF71-73729416051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39" creationId="{C3776405-AF88-47D2-BB0C-AEEF722163D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0" creationId="{A9FD1F86-8F41-4367-8226-1E251FA786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1" creationId="{0C70DBC3-6726-4392-A53E-7F4B9A9C661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2" creationId="{6C7C58F5-81FB-4CE3-9926-17F71F879B5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3" creationId="{F77AA696-8AA8-453F-B7FC-C32D95071EB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4" creationId="{A0CED0DA-74D1-4066-A798-FB091DF02BD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5" creationId="{B3199E45-4C79-446B-8A23-6EFB06716E4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6" creationId="{F52D2852-B1B1-4B27-9CC2-D3DC76E0EB8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7" creationId="{24180F07-2409-4B3D-B578-9FDE8D01DAB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8" creationId="{A3F96296-7184-4DDB-9EED-68CF902F7A6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49" creationId="{2F01AA2D-1A4C-4BD6-90FC-E7DB8D44282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50" creationId="{933F0E98-CCF3-4967-BCB3-083420E50D2A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51" creationId="{FC4FA858-ACCA-4396-89EA-BBA323A273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104312283" sldId="361"/>
            <ac:spMk id="52" creationId="{1F31DCDC-A7CB-4132-8ABB-BA81CA944F8B}"/>
          </ac:spMkLst>
        </pc:spChg>
      </pc:sldChg>
      <pc:sldChg chg="modSp del modNotes">
        <pc:chgData name="Winkler René" userId="d133fb72-1ab7-4104-b3af-c3739f6bdb39" providerId="ADAL" clId="{7C39BF98-69F8-421B-8E45-CF8918BD491B}" dt="2022-05-18T07:01:37.910" v="23" actId="47"/>
        <pc:sldMkLst>
          <pc:docMk/>
          <pc:sldMk cId="1472345225" sldId="362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9" creationId="{CBF5EF0F-FC2F-4463-B1AE-AD5775BA20E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11" creationId="{C23CFD53-F00D-43FE-8D46-9A4FB3735CE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12" creationId="{D880574D-A203-4482-8395-36ED464462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13" creationId="{C5ECEA49-32FD-4771-A144-7D8058332C8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2" creationId="{0586A6BC-AF89-45F3-B042-39B4D1DF32F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3" creationId="{219039D3-7CE7-4297-94E4-61EFC704D0D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4" creationId="{32BDF157-51CF-4147-89AD-9BAC00F80AD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5" creationId="{EAF0D159-5ACC-4975-AEF2-9775949EF83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6" creationId="{45014AC0-9AE6-4643-B581-E6ED19CC8D9F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7" creationId="{8B880A59-5585-4721-A78D-C0EF2D1C661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8" creationId="{774FB114-7AFF-4548-87D5-4261FA8E78E7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29" creationId="{C0363A14-8CBA-4E7F-A5E7-4FD6C44786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0" creationId="{6BDC8B6A-6036-4FB1-82E4-DBCF82EA2A2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2" creationId="{00AF2251-69F0-4254-9C7F-FB9BA029A30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3" creationId="{1AFCEF42-EC5A-4BE3-9E07-4A01AAE7BBC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4" creationId="{55F9AAA2-D561-4E64-8B4C-D5886D09AA4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8" creationId="{D6D581DE-CBD1-4E08-AF71-73729416051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39" creationId="{C3776405-AF88-47D2-BB0C-AEEF722163D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40" creationId="{A9FD1F86-8F41-4367-8226-1E251FA786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46" creationId="{F52D2852-B1B1-4B27-9CC2-D3DC76E0EB8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47" creationId="{24180F07-2409-4B3D-B578-9FDE8D01DAB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48" creationId="{A3F96296-7184-4DDB-9EED-68CF902F7A6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49" creationId="{2F01AA2D-1A4C-4BD6-90FC-E7DB8D44282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50" creationId="{933F0E98-CCF3-4967-BCB3-083420E50D2A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51" creationId="{FC4FA858-ACCA-4396-89EA-BBA323A273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472345225" sldId="362"/>
            <ac:spMk id="52" creationId="{1F31DCDC-A7CB-4132-8ABB-BA81CA944F8B}"/>
          </ac:spMkLst>
        </pc:spChg>
      </pc:sldChg>
      <pc:sldChg chg="modSp del modNotes">
        <pc:chgData name="Winkler René" userId="d133fb72-1ab7-4104-b3af-c3739f6bdb39" providerId="ADAL" clId="{7C39BF98-69F8-421B-8E45-CF8918BD491B}" dt="2022-05-18T07:01:21.119" v="19" actId="47"/>
        <pc:sldMkLst>
          <pc:docMk/>
          <pc:sldMk cId="1948606612" sldId="363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9" creationId="{CBF5EF0F-FC2F-4463-B1AE-AD5775BA20E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11" creationId="{C23CFD53-F00D-43FE-8D46-9A4FB3735CE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12" creationId="{D880574D-A203-4482-8395-36ED464462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13" creationId="{C5ECEA49-32FD-4771-A144-7D8058332C8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2" creationId="{0586A6BC-AF89-45F3-B042-39B4D1DF32F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3" creationId="{219039D3-7CE7-4297-94E4-61EFC704D0D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4" creationId="{32BDF157-51CF-4147-89AD-9BAC00F80AD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5" creationId="{EAF0D159-5ACC-4975-AEF2-9775949EF83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6" creationId="{79BABED4-3877-4CA2-AD79-46E6F56EC38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7" creationId="{8B880A59-5585-4721-A78D-C0EF2D1C661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8" creationId="{774FB114-7AFF-4548-87D5-4261FA8E78E7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29" creationId="{C0363A14-8CBA-4E7F-A5E7-4FD6C44786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30" creationId="{6BDC8B6A-6036-4FB1-82E4-DBCF82EA2A2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31" creationId="{3CE210AD-69AC-4353-92EE-E267540BC4C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38" creationId="{D6D581DE-CBD1-4E08-AF71-73729416051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39" creationId="{C3776405-AF88-47D2-BB0C-AEEF722163D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40" creationId="{A9FD1F86-8F41-4367-8226-1E251FA786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46" creationId="{F52D2852-B1B1-4B27-9CC2-D3DC76E0EB8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47" creationId="{24180F07-2409-4B3D-B578-9FDE8D01DAB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48" creationId="{A3F96296-7184-4DDB-9EED-68CF902F7A6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49" creationId="{2F01AA2D-1A4C-4BD6-90FC-E7DB8D44282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50" creationId="{933F0E98-CCF3-4967-BCB3-083420E50D2A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51" creationId="{FC4FA858-ACCA-4396-89EA-BBA323A273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1948606612" sldId="363"/>
            <ac:spMk id="52" creationId="{1F31DCDC-A7CB-4132-8ABB-BA81CA944F8B}"/>
          </ac:spMkLst>
        </pc:spChg>
      </pc:sldChg>
      <pc:sldChg chg="modSp del modNotes">
        <pc:chgData name="Winkler René" userId="d133fb72-1ab7-4104-b3af-c3739f6bdb39" providerId="ADAL" clId="{7C39BF98-69F8-421B-8E45-CF8918BD491B}" dt="2022-05-18T07:02:15.767" v="31" actId="47"/>
        <pc:sldMkLst>
          <pc:docMk/>
          <pc:sldMk cId="2045420275" sldId="365"/>
        </pc:sldMkLst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9" creationId="{CBF5EF0F-FC2F-4463-B1AE-AD5775BA20E5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11" creationId="{C23CFD53-F00D-43FE-8D46-9A4FB3735CE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12" creationId="{D880574D-A203-4482-8395-36ED464462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13" creationId="{C5ECEA49-32FD-4771-A144-7D8058332C8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2" creationId="{0586A6BC-AF89-45F3-B042-39B4D1DF32F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3" creationId="{219039D3-7CE7-4297-94E4-61EFC704D0D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4" creationId="{32BDF157-51CF-4147-89AD-9BAC00F80AD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5" creationId="{EAF0D159-5ACC-4975-AEF2-9775949EF83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6" creationId="{45014AC0-9AE6-4643-B581-E6ED19CC8D9F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7" creationId="{8B880A59-5585-4721-A78D-C0EF2D1C661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8" creationId="{774FB114-7AFF-4548-87D5-4261FA8E78E7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29" creationId="{C0363A14-8CBA-4E7F-A5E7-4FD6C44786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0" creationId="{6BDC8B6A-6036-4FB1-82E4-DBCF82EA2A2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1" creationId="{8B655A5E-93BD-4970-9BC9-6BC5E0120D26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2" creationId="{0513DEBF-956D-4B4D-83D1-B0F430AD718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3" creationId="{EFDAB9DE-E1A7-4542-B2F7-80F49600B8C2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4" creationId="{23FD4E99-EED0-4BE8-80D3-9C255E9EDB51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5" creationId="{1F1B929A-D1D0-4776-9D08-C51B7BA031D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6" creationId="{F28B9BAF-2C34-43B5-BECB-6FBBF5FC396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7" creationId="{1F49E041-2744-44BF-8BCA-94AF3E9C3FF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8" creationId="{D6D581DE-CBD1-4E08-AF71-73729416051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39" creationId="{C3776405-AF88-47D2-BB0C-AEEF722163D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0" creationId="{A9FD1F86-8F41-4367-8226-1E251FA786A9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1" creationId="{0C70DBC3-6726-4392-A53E-7F4B9A9C661D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2" creationId="{6C7C58F5-81FB-4CE3-9926-17F71F879B5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3" creationId="{F77AA696-8AA8-453F-B7FC-C32D95071EB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4" creationId="{A0CED0DA-74D1-4066-A798-FB091DF02BD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5" creationId="{B3199E45-4C79-446B-8A23-6EFB06716E40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6" creationId="{F52D2852-B1B1-4B27-9CC2-D3DC76E0EB83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7" creationId="{24180F07-2409-4B3D-B578-9FDE8D01DABC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8" creationId="{A3F96296-7184-4DDB-9EED-68CF902F7A64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49" creationId="{2F01AA2D-1A4C-4BD6-90FC-E7DB8D44282E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50" creationId="{933F0E98-CCF3-4967-BCB3-083420E50D2A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51" creationId="{FC4FA858-ACCA-4396-89EA-BBA323A27338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52" creationId="{1F31DCDC-A7CB-4132-8ABB-BA81CA944F8B}"/>
          </ac:spMkLst>
        </pc:spChg>
        <pc:spChg chg="mod">
          <ac:chgData name="Winkler René" userId="d133fb72-1ab7-4104-b3af-c3739f6bdb39" providerId="ADAL" clId="{7C39BF98-69F8-421B-8E45-CF8918BD491B}" dt="2022-05-18T06:59:45.177" v="5"/>
          <ac:spMkLst>
            <pc:docMk/>
            <pc:sldMk cId="2045420275" sldId="365"/>
            <ac:spMk id="53" creationId="{79AF37D2-E2CD-4A8D-A217-157010F4CEA2}"/>
          </ac:spMkLst>
        </pc:spChg>
      </pc:sldChg>
      <pc:sldChg chg="modSp mod modAnim modNotes">
        <pc:chgData name="Winkler René" userId="d133fb72-1ab7-4104-b3af-c3739f6bdb39" providerId="ADAL" clId="{7C39BF98-69F8-421B-8E45-CF8918BD491B}" dt="2022-05-18T07:15:53.870" v="134"/>
        <pc:sldMkLst>
          <pc:docMk/>
          <pc:sldMk cId="852821760" sldId="366"/>
        </pc:sldMkLst>
        <pc:spChg chg="mod">
          <ac:chgData name="Winkler René" userId="d133fb72-1ab7-4104-b3af-c3739f6bdb39" providerId="ADAL" clId="{7C39BF98-69F8-421B-8E45-CF8918BD491B}" dt="2022-05-18T07:10:26.642" v="104" actId="14100"/>
          <ac:spMkLst>
            <pc:docMk/>
            <pc:sldMk cId="852821760" sldId="366"/>
            <ac:spMk id="3" creationId="{FC4E96E8-F523-4580-91E9-656897B35059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k cId="852821760" sldId="366"/>
            <ac:spMk id="11" creationId="{55FE279B-CDCC-46ED-9FB0-46548094F2FE}"/>
          </ac:spMkLst>
        </pc:spChg>
        <pc:picChg chg="mod ord">
          <ac:chgData name="Winkler René" userId="d133fb72-1ab7-4104-b3af-c3739f6bdb39" providerId="ADAL" clId="{7C39BF98-69F8-421B-8E45-CF8918BD491B}" dt="2022-05-18T07:10:29.689" v="105" actId="1076"/>
          <ac:picMkLst>
            <pc:docMk/>
            <pc:sldMk cId="852821760" sldId="366"/>
            <ac:picMk id="9" creationId="{D233D144-5BA5-4E1D-A9E3-C66D044DA08E}"/>
          </ac:picMkLst>
        </pc:picChg>
      </pc:sldChg>
      <pc:sldChg chg="addSp delSp modSp new mod">
        <pc:chgData name="Winkler René" userId="d133fb72-1ab7-4104-b3af-c3739f6bdb39" providerId="ADAL" clId="{7C39BF98-69F8-421B-8E45-CF8918BD491B}" dt="2022-05-18T07:03:14.276" v="40" actId="2085"/>
        <pc:sldMkLst>
          <pc:docMk/>
          <pc:sldMk cId="489871800" sldId="367"/>
        </pc:sldMkLst>
        <pc:spChg chg="del">
          <ac:chgData name="Winkler René" userId="d133fb72-1ab7-4104-b3af-c3739f6bdb39" providerId="ADAL" clId="{7C39BF98-69F8-421B-8E45-CF8918BD491B}" dt="2022-05-18T07:00:27.750" v="9" actId="478"/>
          <ac:spMkLst>
            <pc:docMk/>
            <pc:sldMk cId="489871800" sldId="367"/>
            <ac:spMk id="2" creationId="{5B4BFC29-A4AE-4476-831E-7300B0B94756}"/>
          </ac:spMkLst>
        </pc:spChg>
        <pc:spChg chg="del">
          <ac:chgData name="Winkler René" userId="d133fb72-1ab7-4104-b3af-c3739f6bdb39" providerId="ADAL" clId="{7C39BF98-69F8-421B-8E45-CF8918BD491B}" dt="2022-05-18T07:00:29.594" v="10" actId="478"/>
          <ac:spMkLst>
            <pc:docMk/>
            <pc:sldMk cId="489871800" sldId="367"/>
            <ac:spMk id="3" creationId="{EA0B87F5-A3A0-4EB0-9504-D40CA1546E4B}"/>
          </ac:spMkLst>
        </pc:spChg>
        <pc:spChg chg="add mod">
          <ac:chgData name="Winkler René" userId="d133fb72-1ab7-4104-b3af-c3739f6bdb39" providerId="ADAL" clId="{7C39BF98-69F8-421B-8E45-CF8918BD491B}" dt="2022-05-18T07:03:14.276" v="40" actId="2085"/>
          <ac:spMkLst>
            <pc:docMk/>
            <pc:sldMk cId="489871800" sldId="367"/>
            <ac:spMk id="6" creationId="{E4B4FE16-5599-4328-8D51-6C155C04CC75}"/>
          </ac:spMkLst>
        </pc:spChg>
        <pc:picChg chg="add mod">
          <ac:chgData name="Winkler René" userId="d133fb72-1ab7-4104-b3af-c3739f6bdb39" providerId="ADAL" clId="{7C39BF98-69F8-421B-8E45-CF8918BD491B}" dt="2022-05-18T07:02:57.720" v="37" actId="1076"/>
          <ac:picMkLst>
            <pc:docMk/>
            <pc:sldMk cId="489871800" sldId="367"/>
            <ac:picMk id="5" creationId="{F4630B7A-8351-4FC2-AE42-FF06C4EC44D2}"/>
          </ac:picMkLst>
        </pc:picChg>
      </pc:sldChg>
      <pc:sldChg chg="addSp modSp new mod">
        <pc:chgData name="Winkler René" userId="d133fb72-1ab7-4104-b3af-c3739f6bdb39" providerId="ADAL" clId="{7C39BF98-69F8-421B-8E45-CF8918BD491B}" dt="2022-05-18T07:12:31.216" v="121" actId="14100"/>
        <pc:sldMkLst>
          <pc:docMk/>
          <pc:sldMk cId="2496966533" sldId="368"/>
        </pc:sldMkLst>
        <pc:spChg chg="add mod">
          <ac:chgData name="Winkler René" userId="d133fb72-1ab7-4104-b3af-c3739f6bdb39" providerId="ADAL" clId="{7C39BF98-69F8-421B-8E45-CF8918BD491B}" dt="2022-05-18T07:05:12.861" v="59" actId="2085"/>
          <ac:spMkLst>
            <pc:docMk/>
            <pc:sldMk cId="2496966533" sldId="368"/>
            <ac:spMk id="4" creationId="{CC41F9D8-AE85-424C-9CA2-2FD0333C3FAD}"/>
          </ac:spMkLst>
        </pc:spChg>
        <pc:picChg chg="add mod">
          <ac:chgData name="Winkler René" userId="d133fb72-1ab7-4104-b3af-c3739f6bdb39" providerId="ADAL" clId="{7C39BF98-69F8-421B-8E45-CF8918BD491B}" dt="2022-05-18T07:12:31.216" v="121" actId="14100"/>
          <ac:picMkLst>
            <pc:docMk/>
            <pc:sldMk cId="2496966533" sldId="368"/>
            <ac:picMk id="3" creationId="{7C806F09-53A4-4B39-B218-26B24937CE91}"/>
          </ac:picMkLst>
        </pc:picChg>
      </pc:sldChg>
      <pc:sldChg chg="addSp modSp new mod">
        <pc:chgData name="Winkler René" userId="d133fb72-1ab7-4104-b3af-c3739f6bdb39" providerId="ADAL" clId="{7C39BF98-69F8-421B-8E45-CF8918BD491B}" dt="2022-05-18T07:11:58.505" v="118" actId="14100"/>
        <pc:sldMkLst>
          <pc:docMk/>
          <pc:sldMk cId="165859034" sldId="369"/>
        </pc:sldMkLst>
        <pc:picChg chg="add mod">
          <ac:chgData name="Winkler René" userId="d133fb72-1ab7-4104-b3af-c3739f6bdb39" providerId="ADAL" clId="{7C39BF98-69F8-421B-8E45-CF8918BD491B}" dt="2022-05-18T07:11:58.505" v="118" actId="14100"/>
          <ac:picMkLst>
            <pc:docMk/>
            <pc:sldMk cId="165859034" sldId="369"/>
            <ac:picMk id="3" creationId="{1FDDB952-7A8E-4EFD-B3D4-7B9AACC2F68F}"/>
          </ac:picMkLst>
        </pc:picChg>
      </pc:sldChg>
      <pc:sldChg chg="addSp modSp new mod">
        <pc:chgData name="Winkler René" userId="d133fb72-1ab7-4104-b3af-c3739f6bdb39" providerId="ADAL" clId="{7C39BF98-69F8-421B-8E45-CF8918BD491B}" dt="2022-05-18T07:05:39.052" v="62" actId="14100"/>
        <pc:sldMkLst>
          <pc:docMk/>
          <pc:sldMk cId="924395430" sldId="370"/>
        </pc:sldMkLst>
        <pc:picChg chg="add mod">
          <ac:chgData name="Winkler René" userId="d133fb72-1ab7-4104-b3af-c3739f6bdb39" providerId="ADAL" clId="{7C39BF98-69F8-421B-8E45-CF8918BD491B}" dt="2022-05-18T07:05:39.052" v="62" actId="14100"/>
          <ac:picMkLst>
            <pc:docMk/>
            <pc:sldMk cId="924395430" sldId="370"/>
            <ac:picMk id="3" creationId="{B0BA256E-BB95-4433-B926-63CE0198C224}"/>
          </ac:picMkLst>
        </pc:picChg>
      </pc:sldChg>
      <pc:sldChg chg="addSp modSp new mod">
        <pc:chgData name="Winkler René" userId="d133fb72-1ab7-4104-b3af-c3739f6bdb39" providerId="ADAL" clId="{7C39BF98-69F8-421B-8E45-CF8918BD491B}" dt="2022-05-18T07:12:44.384" v="122" actId="14100"/>
        <pc:sldMkLst>
          <pc:docMk/>
          <pc:sldMk cId="953760159" sldId="371"/>
        </pc:sldMkLst>
        <pc:picChg chg="add mod">
          <ac:chgData name="Winkler René" userId="d133fb72-1ab7-4104-b3af-c3739f6bdb39" providerId="ADAL" clId="{7C39BF98-69F8-421B-8E45-CF8918BD491B}" dt="2022-05-18T07:12:44.384" v="122" actId="14100"/>
          <ac:picMkLst>
            <pc:docMk/>
            <pc:sldMk cId="953760159" sldId="371"/>
            <ac:picMk id="3" creationId="{8EDDF876-9173-45C3-AAE9-A8F5323E197E}"/>
          </ac:picMkLst>
        </pc:picChg>
      </pc:sldChg>
      <pc:sldChg chg="addSp delSp modSp new mod">
        <pc:chgData name="Winkler René" userId="d133fb72-1ab7-4104-b3af-c3739f6bdb39" providerId="ADAL" clId="{7C39BF98-69F8-421B-8E45-CF8918BD491B}" dt="2022-05-18T07:06:57.259" v="72" actId="1076"/>
        <pc:sldMkLst>
          <pc:docMk/>
          <pc:sldMk cId="3072715938" sldId="372"/>
        </pc:sldMkLst>
        <pc:picChg chg="add del mod">
          <ac:chgData name="Winkler René" userId="d133fb72-1ab7-4104-b3af-c3739f6bdb39" providerId="ADAL" clId="{7C39BF98-69F8-421B-8E45-CF8918BD491B}" dt="2022-05-18T07:06:50.397" v="69" actId="478"/>
          <ac:picMkLst>
            <pc:docMk/>
            <pc:sldMk cId="3072715938" sldId="372"/>
            <ac:picMk id="3" creationId="{0338C010-27A7-45C2-8869-E451A65CD461}"/>
          </ac:picMkLst>
        </pc:picChg>
        <pc:picChg chg="add mod">
          <ac:chgData name="Winkler René" userId="d133fb72-1ab7-4104-b3af-c3739f6bdb39" providerId="ADAL" clId="{7C39BF98-69F8-421B-8E45-CF8918BD491B}" dt="2022-05-18T07:06:57.259" v="72" actId="1076"/>
          <ac:picMkLst>
            <pc:docMk/>
            <pc:sldMk cId="3072715938" sldId="372"/>
            <ac:picMk id="5" creationId="{EF388AFD-CAEA-490E-BBDD-603AD188E616}"/>
          </ac:picMkLst>
        </pc:picChg>
      </pc:sldChg>
      <pc:sldChg chg="addSp delSp modSp add mod ord delAnim modAnim modNotes">
        <pc:chgData name="Winkler René" userId="d133fb72-1ab7-4104-b3af-c3739f6bdb39" providerId="ADAL" clId="{7C39BF98-69F8-421B-8E45-CF8918BD491B}" dt="2022-05-18T07:24:57.666" v="138" actId="478"/>
        <pc:sldMkLst>
          <pc:docMk/>
          <pc:sldMk cId="3052482867" sldId="373"/>
        </pc:sldMkLst>
        <pc:spChg chg="mod">
          <ac:chgData name="Winkler René" userId="d133fb72-1ab7-4104-b3af-c3739f6bdb39" providerId="ADAL" clId="{7C39BF98-69F8-421B-8E45-CF8918BD491B}" dt="2022-05-18T07:11:02.688" v="111" actId="20577"/>
          <ac:spMkLst>
            <pc:docMk/>
            <pc:sldMk cId="3052482867" sldId="373"/>
            <ac:spMk id="3" creationId="{FC4E96E8-F523-4580-91E9-656897B35059}"/>
          </ac:spMkLst>
        </pc:spChg>
        <pc:spChg chg="add del mod">
          <ac:chgData name="Winkler René" userId="d133fb72-1ab7-4104-b3af-c3739f6bdb39" providerId="ADAL" clId="{7C39BF98-69F8-421B-8E45-CF8918BD491B}" dt="2022-05-18T07:24:57.666" v="138" actId="478"/>
          <ac:spMkLst>
            <pc:docMk/>
            <pc:sldMk cId="3052482867" sldId="373"/>
            <ac:spMk id="4" creationId="{157BB75B-CA05-4BA2-A2AC-D57C21313327}"/>
          </ac:spMkLst>
        </pc:spChg>
        <pc:picChg chg="del">
          <ac:chgData name="Winkler René" userId="d133fb72-1ab7-4104-b3af-c3739f6bdb39" providerId="ADAL" clId="{7C39BF98-69F8-421B-8E45-CF8918BD491B}" dt="2022-05-18T07:10:52.464" v="109" actId="478"/>
          <ac:picMkLst>
            <pc:docMk/>
            <pc:sldMk cId="3052482867" sldId="373"/>
            <ac:picMk id="9" creationId="{D233D144-5BA5-4E1D-A9E3-C66D044DA08E}"/>
          </ac:picMkLst>
        </pc:picChg>
      </pc:sldChg>
      <pc:sldChg chg="delSp add mod modAnim modNotes">
        <pc:chgData name="Winkler René" userId="d133fb72-1ab7-4104-b3af-c3739f6bdb39" providerId="ADAL" clId="{7C39BF98-69F8-421B-8E45-CF8918BD491B}" dt="2022-05-18T07:25:36.961" v="139" actId="478"/>
        <pc:sldMkLst>
          <pc:docMk/>
          <pc:sldMk cId="2133635733" sldId="374"/>
        </pc:sldMkLst>
        <pc:spChg chg="del">
          <ac:chgData name="Winkler René" userId="d133fb72-1ab7-4104-b3af-c3739f6bdb39" providerId="ADAL" clId="{7C39BF98-69F8-421B-8E45-CF8918BD491B}" dt="2022-05-18T07:25:36.961" v="139" actId="478"/>
          <ac:spMkLst>
            <pc:docMk/>
            <pc:sldMk cId="2133635733" sldId="374"/>
            <ac:spMk id="4" creationId="{157BB75B-CA05-4BA2-A2AC-D57C21313327}"/>
          </ac:spMkLst>
        </pc:spChg>
      </pc:sldChg>
      <pc:sldChg chg="addSp delSp modSp add mod ord delAnim modAnim modNotes">
        <pc:chgData name="Winkler René" userId="d133fb72-1ab7-4104-b3af-c3739f6bdb39" providerId="ADAL" clId="{7C39BF98-69F8-421B-8E45-CF8918BD491B}" dt="2022-05-18T07:23:41.618" v="136" actId="478"/>
        <pc:sldMkLst>
          <pc:docMk/>
          <pc:sldMk cId="2041412215" sldId="375"/>
        </pc:sldMkLst>
        <pc:spChg chg="del mod">
          <ac:chgData name="Winkler René" userId="d133fb72-1ab7-4104-b3af-c3739f6bdb39" providerId="ADAL" clId="{7C39BF98-69F8-421B-8E45-CF8918BD491B}" dt="2022-05-18T07:11:29.374" v="117" actId="478"/>
          <ac:spMkLst>
            <pc:docMk/>
            <pc:sldMk cId="2041412215" sldId="375"/>
            <ac:spMk id="3" creationId="{FC4E96E8-F523-4580-91E9-656897B35059}"/>
          </ac:spMkLst>
        </pc:spChg>
        <pc:spChg chg="del">
          <ac:chgData name="Winkler René" userId="d133fb72-1ab7-4104-b3af-c3739f6bdb39" providerId="ADAL" clId="{7C39BF98-69F8-421B-8E45-CF8918BD491B}" dt="2022-05-18T07:23:41.618" v="136" actId="478"/>
          <ac:spMkLst>
            <pc:docMk/>
            <pc:sldMk cId="2041412215" sldId="375"/>
            <ac:spMk id="4" creationId="{157BB75B-CA05-4BA2-A2AC-D57C21313327}"/>
          </ac:spMkLst>
        </pc:spChg>
        <pc:spChg chg="add del mod">
          <ac:chgData name="Winkler René" userId="d133fb72-1ab7-4104-b3af-c3739f6bdb39" providerId="ADAL" clId="{7C39BF98-69F8-421B-8E45-CF8918BD491B}" dt="2022-05-18T07:23:40.356" v="135" actId="478"/>
          <ac:spMkLst>
            <pc:docMk/>
            <pc:sldMk cId="2041412215" sldId="375"/>
            <ac:spMk id="5" creationId="{E9B429B6-7888-4AE1-ADB9-A79884C8EF55}"/>
          </ac:spMkLst>
        </pc:spChg>
      </pc:sldChg>
      <pc:sldChg chg="delSp add mod modAnim modNotes">
        <pc:chgData name="Winkler René" userId="d133fb72-1ab7-4104-b3af-c3739f6bdb39" providerId="ADAL" clId="{7C39BF98-69F8-421B-8E45-CF8918BD491B}" dt="2022-05-18T07:24:19.914" v="137" actId="478"/>
        <pc:sldMkLst>
          <pc:docMk/>
          <pc:sldMk cId="2524431750" sldId="376"/>
        </pc:sldMkLst>
        <pc:spChg chg="del">
          <ac:chgData name="Winkler René" userId="d133fb72-1ab7-4104-b3af-c3739f6bdb39" providerId="ADAL" clId="{7C39BF98-69F8-421B-8E45-CF8918BD491B}" dt="2022-05-18T07:24:19.914" v="137" actId="478"/>
          <ac:spMkLst>
            <pc:docMk/>
            <pc:sldMk cId="2524431750" sldId="376"/>
            <ac:spMk id="4" creationId="{157BB75B-CA05-4BA2-A2AC-D57C21313327}"/>
          </ac:spMkLst>
        </pc:spChg>
      </pc:sldChg>
      <pc:sldChg chg="addSp new del mod">
        <pc:chgData name="Winkler René" userId="d133fb72-1ab7-4104-b3af-c3739f6bdb39" providerId="ADAL" clId="{7C39BF98-69F8-421B-8E45-CF8918BD491B}" dt="2022-05-18T07:15:31.950" v="133" actId="47"/>
        <pc:sldMkLst>
          <pc:docMk/>
          <pc:sldMk cId="350138519" sldId="377"/>
        </pc:sldMkLst>
        <pc:picChg chg="add">
          <ac:chgData name="Winkler René" userId="d133fb72-1ab7-4104-b3af-c3739f6bdb39" providerId="ADAL" clId="{7C39BF98-69F8-421B-8E45-CF8918BD491B}" dt="2022-05-18T07:14:38.008" v="132" actId="22"/>
          <ac:picMkLst>
            <pc:docMk/>
            <pc:sldMk cId="350138519" sldId="377"/>
            <ac:picMk id="5" creationId="{13F81FDC-7DD3-4AEA-B8D5-76215913E136}"/>
          </ac:picMkLst>
        </pc:picChg>
      </pc:sldChg>
      <pc:sldMasterChg chg="modSp modSldLayout">
        <pc:chgData name="Winkler René" userId="d133fb72-1ab7-4104-b3af-c3739f6bdb39" providerId="ADAL" clId="{7C39BF98-69F8-421B-8E45-CF8918BD491B}" dt="2022-05-18T07:02:27.882" v="32"/>
        <pc:sldMasterMkLst>
          <pc:docMk/>
          <pc:sldMasterMk cId="1305234335" sldId="2147483787"/>
        </pc:sldMasterMkLst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2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3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4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5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6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7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9" creationId="{00000000-0000-0000-0000-000000000000}"/>
          </ac:spMkLst>
        </pc:spChg>
        <pc:spChg chg="mod">
          <ac:chgData name="Winkler René" userId="d133fb72-1ab7-4104-b3af-c3739f6bdb39" providerId="ADAL" clId="{7C39BF98-69F8-421B-8E45-CF8918BD491B}" dt="2022-05-18T07:02:27.882" v="32"/>
          <ac:spMkLst>
            <pc:docMk/>
            <pc:sldMasterMk cId="1305234335" sldId="2147483787"/>
            <ac:spMk id="11" creationId="{A54B6272-B257-4237-8C76-60AFE3415749}"/>
          </ac:spMkLst>
        </pc:spChg>
        <pc:picChg chg="mod">
          <ac:chgData name="Winkler René" userId="d133fb72-1ab7-4104-b3af-c3739f6bdb39" providerId="ADAL" clId="{7C39BF98-69F8-421B-8E45-CF8918BD491B}" dt="2022-05-18T07:02:27.882" v="32"/>
          <ac:picMkLst>
            <pc:docMk/>
            <pc:sldMasterMk cId="1305234335" sldId="2147483787"/>
            <ac:picMk id="12" creationId="{440542A0-160A-4E04-A95E-23EBCB19FB84}"/>
          </ac:picMkLst>
        </pc:picChg>
        <pc:cxnChg chg="mod">
          <ac:chgData name="Winkler René" userId="d133fb72-1ab7-4104-b3af-c3739f6bdb39" providerId="ADAL" clId="{7C39BF98-69F8-421B-8E45-CF8918BD491B}" dt="2022-05-18T07:02:27.882" v="32"/>
          <ac:cxnSpMkLst>
            <pc:docMk/>
            <pc:sldMasterMk cId="1305234335" sldId="2147483787"/>
            <ac:cxnSpMk id="10" creationId="{00000000-0000-0000-0000-000000000000}"/>
          </ac:cxnSpMkLst>
        </pc:cxn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532969687" sldId="2147483788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532969687" sldId="2147483788"/>
              <ac:spMk id="2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532969687" sldId="2147483788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532969687" sldId="2147483788"/>
              <ac:spMk id="7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532969687" sldId="2147483788"/>
              <ac:spMk id="8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532969687" sldId="2147483788"/>
              <ac:spMk id="10" creationId="{0B9AF89A-C99B-40AA-9AF3-6518BDD3303E}"/>
            </ac:spMkLst>
          </pc:spChg>
          <pc:picChg chg="mod">
            <ac:chgData name="Winkler René" userId="d133fb72-1ab7-4104-b3af-c3739f6bdb39" providerId="ADAL" clId="{7C39BF98-69F8-421B-8E45-CF8918BD491B}" dt="2022-05-18T07:02:27.882" v="32"/>
            <ac:picMkLst>
              <pc:docMk/>
              <pc:sldMasterMk cId="1305234335" sldId="2147483787"/>
              <pc:sldLayoutMk cId="532969687" sldId="2147483788"/>
              <ac:picMk id="11" creationId="{275844C2-3C1E-4E9E-AE8C-3BAFF5DC2BC4}"/>
            </ac:picMkLst>
          </pc:picChg>
          <pc:cxnChg chg="mod">
            <ac:chgData name="Winkler René" userId="d133fb72-1ab7-4104-b3af-c3739f6bdb39" providerId="ADAL" clId="{7C39BF98-69F8-421B-8E45-CF8918BD491B}" dt="2022-05-18T07:02:27.882" v="32"/>
            <ac:cxnSpMkLst>
              <pc:docMk/>
              <pc:sldMasterMk cId="1305234335" sldId="2147483787"/>
              <pc:sldLayoutMk cId="532969687" sldId="2147483788"/>
              <ac:cxnSpMk id="9" creationId="{00000000-0000-0000-0000-000000000000}"/>
            </ac:cxnSpMkLst>
          </pc:cxn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2893842051" sldId="2147483790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893842051" sldId="2147483790"/>
              <ac:spMk id="2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893842051" sldId="2147483790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893842051" sldId="2147483790"/>
              <ac:spMk id="7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893842051" sldId="2147483790"/>
              <ac:spMk id="8" creationId="{00000000-0000-0000-0000-000000000000}"/>
            </ac:spMkLst>
          </pc:spChg>
          <pc:cxnChg chg="mod">
            <ac:chgData name="Winkler René" userId="d133fb72-1ab7-4104-b3af-c3739f6bdb39" providerId="ADAL" clId="{7C39BF98-69F8-421B-8E45-CF8918BD491B}" dt="2022-05-18T07:02:27.882" v="32"/>
            <ac:cxnSpMkLst>
              <pc:docMk/>
              <pc:sldMasterMk cId="1305234335" sldId="2147483787"/>
              <pc:sldLayoutMk cId="2893842051" sldId="2147483790"/>
              <ac:cxnSpMk id="9" creationId="{00000000-0000-0000-0000-000000000000}"/>
            </ac:cxnSpMkLst>
          </pc:cxn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1755058602" sldId="2147483791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55058602" sldId="2147483791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55058602" sldId="2147483791"/>
              <ac:spMk id="4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55058602" sldId="2147483791"/>
              <ac:spMk id="8" creationId="{00000000-0000-0000-0000-000000000000}"/>
            </ac:spMkLst>
          </pc:sp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1564465266" sldId="2147483792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564465266" sldId="2147483792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564465266" sldId="2147483792"/>
              <ac:spMk id="4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564465266" sldId="2147483792"/>
              <ac:spMk id="5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564465266" sldId="2147483792"/>
              <ac:spMk id="6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564465266" sldId="2147483792"/>
              <ac:spMk id="10" creationId="{00000000-0000-0000-0000-000000000000}"/>
            </ac:spMkLst>
          </pc:sp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1128844537" sldId="2147483794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128844537" sldId="2147483794"/>
              <ac:spMk id="5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128844537" sldId="2147483794"/>
              <ac:spMk id="6" creationId="{00000000-0000-0000-0000-000000000000}"/>
            </ac:spMkLst>
          </pc:spChg>
          <pc:picChg chg="mod">
            <ac:chgData name="Winkler René" userId="d133fb72-1ab7-4104-b3af-c3739f6bdb39" providerId="ADAL" clId="{7C39BF98-69F8-421B-8E45-CF8918BD491B}" dt="2022-05-18T07:02:27.882" v="32"/>
            <ac:picMkLst>
              <pc:docMk/>
              <pc:sldMasterMk cId="1305234335" sldId="2147483787"/>
              <pc:sldLayoutMk cId="1128844537" sldId="2147483794"/>
              <ac:picMk id="10" creationId="{58C0EC35-3A83-446E-917A-293BF75E23B2}"/>
            </ac:picMkLst>
          </pc:pic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1765233232" sldId="2147483795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2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4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5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6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8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765233232" sldId="2147483795"/>
              <ac:spMk id="9" creationId="{00000000-0000-0000-0000-000000000000}"/>
            </ac:spMkLst>
          </pc:sp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1459207659" sldId="2147483796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459207659" sldId="2147483796"/>
              <ac:spMk id="2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459207659" sldId="2147483796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459207659" sldId="2147483796"/>
              <ac:spMk id="4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459207659" sldId="2147483796"/>
              <ac:spMk id="8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1459207659" sldId="2147483796"/>
              <ac:spMk id="9" creationId="{00000000-0000-0000-0000-000000000000}"/>
            </ac:spMkLst>
          </pc:spChg>
        </pc:sldLayoutChg>
        <pc:sldLayoutChg chg="mo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1305234335" sldId="2147483787"/>
            <pc:sldLayoutMk cId="231118191" sldId="2147483798"/>
          </pc:sldLayoutMkLst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31118191" sldId="2147483798"/>
              <ac:spMk id="2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31118191" sldId="2147483798"/>
              <ac:spMk id="3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31118191" sldId="2147483798"/>
              <ac:spMk id="7" creationId="{00000000-0000-0000-0000-000000000000}"/>
            </ac:spMkLst>
          </pc:spChg>
          <pc:spChg chg="mo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1305234335" sldId="2147483787"/>
              <pc:sldLayoutMk cId="231118191" sldId="2147483798"/>
              <ac:spMk id="8" creationId="{00000000-0000-0000-0000-000000000000}"/>
            </ac:spMkLst>
          </pc:spChg>
        </pc:sldLayoutChg>
      </pc:sldMasterChg>
      <pc:sldMasterChg chg="addSp modSldLayout">
        <pc:chgData name="Winkler René" userId="d133fb72-1ab7-4104-b3af-c3739f6bdb39" providerId="ADAL" clId="{7C39BF98-69F8-421B-8E45-CF8918BD491B}" dt="2022-05-18T06:59:29.434" v="4"/>
        <pc:sldMasterMkLst>
          <pc:docMk/>
          <pc:sldMasterMk cId="746275622" sldId="2147483799"/>
        </pc:sldMasterMkLst>
        <pc:spChg chg="add">
          <ac:chgData name="Winkler René" userId="d133fb72-1ab7-4104-b3af-c3739f6bdb39" providerId="ADAL" clId="{7C39BF98-69F8-421B-8E45-CF8918BD491B}" dt="2022-05-18T06:59:29.434" v="4"/>
          <ac:spMkLst>
            <pc:docMk/>
            <pc:sldMasterMk cId="746275622" sldId="2147483799"/>
            <ac:spMk id="11" creationId="{EAD55EFC-C6C3-4E52-A7E7-77463457EABD}"/>
          </ac:spMkLst>
        </pc:spChg>
        <pc:picChg chg="add">
          <ac:chgData name="Winkler René" userId="d133fb72-1ab7-4104-b3af-c3739f6bdb39" providerId="ADAL" clId="{7C39BF98-69F8-421B-8E45-CF8918BD491B}" dt="2022-05-18T06:59:29.434" v="4"/>
          <ac:picMkLst>
            <pc:docMk/>
            <pc:sldMasterMk cId="746275622" sldId="2147483799"/>
            <ac:picMk id="12" creationId="{E42CC4EC-1827-430C-B562-C7156C972004}"/>
          </ac:picMkLst>
        </pc:picChg>
        <pc:sldLayoutChg chg="addSp">
          <pc:chgData name="Winkler René" userId="d133fb72-1ab7-4104-b3af-c3739f6bdb39" providerId="ADAL" clId="{7C39BF98-69F8-421B-8E45-CF8918BD491B}" dt="2022-05-18T06:59:29.434" v="4"/>
          <pc:sldLayoutMkLst>
            <pc:docMk/>
            <pc:sldMasterMk cId="746275622" sldId="2147483799"/>
            <pc:sldLayoutMk cId="2011509687" sldId="2147483800"/>
          </pc:sldLayoutMkLst>
          <pc:spChg chg="add">
            <ac:chgData name="Winkler René" userId="d133fb72-1ab7-4104-b3af-c3739f6bdb39" providerId="ADAL" clId="{7C39BF98-69F8-421B-8E45-CF8918BD491B}" dt="2022-05-18T06:59:29.434" v="4"/>
            <ac:spMkLst>
              <pc:docMk/>
              <pc:sldMasterMk cId="746275622" sldId="2147483799"/>
              <pc:sldLayoutMk cId="2011509687" sldId="2147483800"/>
              <ac:spMk id="10" creationId="{70F357B1-4DCA-41B2-A57E-71C687D62ECE}"/>
            </ac:spMkLst>
          </pc:spChg>
          <pc:picChg chg="add">
            <ac:chgData name="Winkler René" userId="d133fb72-1ab7-4104-b3af-c3739f6bdb39" providerId="ADAL" clId="{7C39BF98-69F8-421B-8E45-CF8918BD491B}" dt="2022-05-18T06:59:29.434" v="4"/>
            <ac:picMkLst>
              <pc:docMk/>
              <pc:sldMasterMk cId="746275622" sldId="2147483799"/>
              <pc:sldLayoutMk cId="2011509687" sldId="2147483800"/>
              <ac:picMk id="11" creationId="{32F80E28-85C7-46E4-A3C6-BB5312BE2266}"/>
            </ac:picMkLst>
          </pc:picChg>
        </pc:sldLayoutChg>
        <pc:sldLayoutChg chg="addSp">
          <pc:chgData name="Winkler René" userId="d133fb72-1ab7-4104-b3af-c3739f6bdb39" providerId="ADAL" clId="{7C39BF98-69F8-421B-8E45-CF8918BD491B}" dt="2022-05-18T06:59:29.434" v="4"/>
          <pc:sldLayoutMkLst>
            <pc:docMk/>
            <pc:sldMasterMk cId="746275622" sldId="2147483799"/>
            <pc:sldLayoutMk cId="2186587242" sldId="2147483806"/>
          </pc:sldLayoutMkLst>
          <pc:picChg chg="add">
            <ac:chgData name="Winkler René" userId="d133fb72-1ab7-4104-b3af-c3739f6bdb39" providerId="ADAL" clId="{7C39BF98-69F8-421B-8E45-CF8918BD491B}" dt="2022-05-18T06:59:29.434" v="4"/>
            <ac:picMkLst>
              <pc:docMk/>
              <pc:sldMasterMk cId="746275622" sldId="2147483799"/>
              <pc:sldLayoutMk cId="2186587242" sldId="2147483806"/>
              <ac:picMk id="10" creationId="{18D1859D-7F6C-45CC-8F0C-01B7139EEC64}"/>
            </ac:picMkLst>
          </pc:picChg>
        </pc:sldLayoutChg>
      </pc:sldMasterChg>
      <pc:sldMasterChg chg="addSp modSldLayout">
        <pc:chgData name="Winkler René" userId="d133fb72-1ab7-4104-b3af-c3739f6bdb39" providerId="ADAL" clId="{7C39BF98-69F8-421B-8E45-CF8918BD491B}" dt="2022-05-18T07:02:27.882" v="32"/>
        <pc:sldMasterMkLst>
          <pc:docMk/>
          <pc:sldMasterMk cId="2473137221" sldId="2147483799"/>
        </pc:sldMasterMkLst>
        <pc:spChg chg="add">
          <ac:chgData name="Winkler René" userId="d133fb72-1ab7-4104-b3af-c3739f6bdb39" providerId="ADAL" clId="{7C39BF98-69F8-421B-8E45-CF8918BD491B}" dt="2022-05-18T07:02:27.882" v="32"/>
          <ac:spMkLst>
            <pc:docMk/>
            <pc:sldMasterMk cId="2473137221" sldId="2147483799"/>
            <ac:spMk id="11" creationId="{565F6CF0-C357-4F3E-92C0-1D65863A0D28}"/>
          </ac:spMkLst>
        </pc:spChg>
        <pc:picChg chg="add">
          <ac:chgData name="Winkler René" userId="d133fb72-1ab7-4104-b3af-c3739f6bdb39" providerId="ADAL" clId="{7C39BF98-69F8-421B-8E45-CF8918BD491B}" dt="2022-05-18T07:02:27.882" v="32"/>
          <ac:picMkLst>
            <pc:docMk/>
            <pc:sldMasterMk cId="2473137221" sldId="2147483799"/>
            <ac:picMk id="12" creationId="{3C5FBC1B-425A-4191-B394-E67D4D88E9E1}"/>
          </ac:picMkLst>
        </pc:picChg>
        <pc:sldLayoutChg chg="ad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2473137221" sldId="2147483799"/>
            <pc:sldLayoutMk cId="2296743138" sldId="2147483800"/>
          </pc:sldLayoutMkLst>
          <pc:spChg chg="add">
            <ac:chgData name="Winkler René" userId="d133fb72-1ab7-4104-b3af-c3739f6bdb39" providerId="ADAL" clId="{7C39BF98-69F8-421B-8E45-CF8918BD491B}" dt="2022-05-18T07:02:27.882" v="32"/>
            <ac:spMkLst>
              <pc:docMk/>
              <pc:sldMasterMk cId="2473137221" sldId="2147483799"/>
              <pc:sldLayoutMk cId="2296743138" sldId="2147483800"/>
              <ac:spMk id="10" creationId="{C0334194-97FF-43BD-9129-B5F5E76C7E8B}"/>
            </ac:spMkLst>
          </pc:spChg>
          <pc:picChg chg="add">
            <ac:chgData name="Winkler René" userId="d133fb72-1ab7-4104-b3af-c3739f6bdb39" providerId="ADAL" clId="{7C39BF98-69F8-421B-8E45-CF8918BD491B}" dt="2022-05-18T07:02:27.882" v="32"/>
            <ac:picMkLst>
              <pc:docMk/>
              <pc:sldMasterMk cId="2473137221" sldId="2147483799"/>
              <pc:sldLayoutMk cId="2296743138" sldId="2147483800"/>
              <ac:picMk id="11" creationId="{7732A9A6-D368-4277-AD20-DA4149438647}"/>
            </ac:picMkLst>
          </pc:picChg>
        </pc:sldLayoutChg>
        <pc:sldLayoutChg chg="addSp">
          <pc:chgData name="Winkler René" userId="d133fb72-1ab7-4104-b3af-c3739f6bdb39" providerId="ADAL" clId="{7C39BF98-69F8-421B-8E45-CF8918BD491B}" dt="2022-05-18T07:02:27.882" v="32"/>
          <pc:sldLayoutMkLst>
            <pc:docMk/>
            <pc:sldMasterMk cId="2473137221" sldId="2147483799"/>
            <pc:sldLayoutMk cId="4155036785" sldId="2147483806"/>
          </pc:sldLayoutMkLst>
          <pc:picChg chg="add">
            <ac:chgData name="Winkler René" userId="d133fb72-1ab7-4104-b3af-c3739f6bdb39" providerId="ADAL" clId="{7C39BF98-69F8-421B-8E45-CF8918BD491B}" dt="2022-05-18T07:02:27.882" v="32"/>
            <ac:picMkLst>
              <pc:docMk/>
              <pc:sldMasterMk cId="2473137221" sldId="2147483799"/>
              <pc:sldLayoutMk cId="4155036785" sldId="2147483806"/>
              <ac:picMk id="10" creationId="{0817F120-2AED-4B9F-945D-AB0B8E36AA90}"/>
            </ac:picMkLst>
          </pc:picChg>
        </pc:sldLayoutChg>
      </pc:sldMasterChg>
      <pc:sldMasterChg chg="addSp modSldLayout">
        <pc:chgData name="Winkler René" userId="d133fb72-1ab7-4104-b3af-c3739f6bdb39" providerId="ADAL" clId="{7C39BF98-69F8-421B-8E45-CF8918BD491B}" dt="2022-05-18T06:59:09.187" v="0"/>
        <pc:sldMasterMkLst>
          <pc:docMk/>
          <pc:sldMasterMk cId="3609416238" sldId="2147483799"/>
        </pc:sldMasterMkLst>
        <pc:spChg chg="add">
          <ac:chgData name="Winkler René" userId="d133fb72-1ab7-4104-b3af-c3739f6bdb39" providerId="ADAL" clId="{7C39BF98-69F8-421B-8E45-CF8918BD491B}" dt="2022-05-18T06:59:09.187" v="0"/>
          <ac:spMkLst>
            <pc:docMk/>
            <pc:sldMasterMk cId="3609416238" sldId="2147483799"/>
            <ac:spMk id="11" creationId="{8171F8B7-73C3-4A2C-AC24-EA001CE04613}"/>
          </ac:spMkLst>
        </pc:spChg>
        <pc:picChg chg="add">
          <ac:chgData name="Winkler René" userId="d133fb72-1ab7-4104-b3af-c3739f6bdb39" providerId="ADAL" clId="{7C39BF98-69F8-421B-8E45-CF8918BD491B}" dt="2022-05-18T06:59:09.187" v="0"/>
          <ac:picMkLst>
            <pc:docMk/>
            <pc:sldMasterMk cId="3609416238" sldId="2147483799"/>
            <ac:picMk id="12" creationId="{E0F24F43-8EFD-451C-8885-31E7A6A04DA1}"/>
          </ac:picMkLst>
        </pc:picChg>
        <pc:sldLayoutChg chg="addSp">
          <pc:chgData name="Winkler René" userId="d133fb72-1ab7-4104-b3af-c3739f6bdb39" providerId="ADAL" clId="{7C39BF98-69F8-421B-8E45-CF8918BD491B}" dt="2022-05-18T06:59:09.187" v="0"/>
          <pc:sldLayoutMkLst>
            <pc:docMk/>
            <pc:sldMasterMk cId="3609416238" sldId="2147483799"/>
            <pc:sldLayoutMk cId="2456131855" sldId="2147483800"/>
          </pc:sldLayoutMkLst>
          <pc:spChg chg="add">
            <ac:chgData name="Winkler René" userId="d133fb72-1ab7-4104-b3af-c3739f6bdb39" providerId="ADAL" clId="{7C39BF98-69F8-421B-8E45-CF8918BD491B}" dt="2022-05-18T06:59:09.187" v="0"/>
            <ac:spMkLst>
              <pc:docMk/>
              <pc:sldMasterMk cId="3609416238" sldId="2147483799"/>
              <pc:sldLayoutMk cId="2456131855" sldId="2147483800"/>
              <ac:spMk id="10" creationId="{9BED9992-F36F-4B79-A144-EFE39D2D577D}"/>
            </ac:spMkLst>
          </pc:spChg>
          <pc:picChg chg="add">
            <ac:chgData name="Winkler René" userId="d133fb72-1ab7-4104-b3af-c3739f6bdb39" providerId="ADAL" clId="{7C39BF98-69F8-421B-8E45-CF8918BD491B}" dt="2022-05-18T06:59:09.187" v="0"/>
            <ac:picMkLst>
              <pc:docMk/>
              <pc:sldMasterMk cId="3609416238" sldId="2147483799"/>
              <pc:sldLayoutMk cId="2456131855" sldId="2147483800"/>
              <ac:picMk id="11" creationId="{FF873517-38A1-47A2-AAA3-223A1E2C72AD}"/>
            </ac:picMkLst>
          </pc:picChg>
        </pc:sldLayoutChg>
        <pc:sldLayoutChg chg="addSp">
          <pc:chgData name="Winkler René" userId="d133fb72-1ab7-4104-b3af-c3739f6bdb39" providerId="ADAL" clId="{7C39BF98-69F8-421B-8E45-CF8918BD491B}" dt="2022-05-18T06:59:09.187" v="0"/>
          <pc:sldLayoutMkLst>
            <pc:docMk/>
            <pc:sldMasterMk cId="3609416238" sldId="2147483799"/>
            <pc:sldLayoutMk cId="2386917529" sldId="2147483806"/>
          </pc:sldLayoutMkLst>
          <pc:picChg chg="add">
            <ac:chgData name="Winkler René" userId="d133fb72-1ab7-4104-b3af-c3739f6bdb39" providerId="ADAL" clId="{7C39BF98-69F8-421B-8E45-CF8918BD491B}" dt="2022-05-18T06:59:09.187" v="0"/>
            <ac:picMkLst>
              <pc:docMk/>
              <pc:sldMasterMk cId="3609416238" sldId="2147483799"/>
              <pc:sldLayoutMk cId="2386917529" sldId="2147483806"/>
              <ac:picMk id="10" creationId="{2E345C7E-3BAA-41B4-9535-1916618F336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57AF06C-2FFE-4842-AF03-59E46EE4D4B4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A89435-1DB3-4247-9DFA-9066BEF87E1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1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89435-1DB3-4247-9DFA-9066BEF87E13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44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C0334194-97FF-43BD-9129-B5F5E76C7E8B}"/>
              </a:ext>
            </a:extLst>
          </p:cNvPr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732A9A6-D368-4277-AD20-DA4149438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05" y="6457404"/>
            <a:ext cx="554599" cy="3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4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999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44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844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103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6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817F120-2AED-4B9F-945D-AB0B8E36A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05" y="6457404"/>
            <a:ext cx="554599" cy="3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11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4276F2-8EEB-4A35-A92D-D3662FDB832E}" type="datetimeFigureOut">
              <a:rPr lang="de-CH" smtClean="0"/>
              <a:t>15.01.2023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9807EF-7D2F-433F-AA69-48D122B8017A}" type="slidenum">
              <a:rPr lang="de-CH" smtClean="0"/>
              <a:t>‹Nr.›</a:t>
            </a:fld>
            <a:endParaRPr lang="de-CH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565F6CF0-C357-4F3E-92C0-1D65863A0D28}"/>
              </a:ext>
            </a:extLst>
          </p:cNvPr>
          <p:cNvSpPr/>
          <p:nvPr userDrawn="1"/>
        </p:nvSpPr>
        <p:spPr>
          <a:xfrm>
            <a:off x="15" y="6334316"/>
            <a:ext cx="9141619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C5FBC1B-425A-4191-B394-E67D4D88E9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05" y="6457404"/>
            <a:ext cx="554599" cy="3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4630B7A-8351-4FC2-AE42-FF06C4EC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4" y="2678891"/>
            <a:ext cx="8643222" cy="17511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E4B4FE16-5599-4328-8D51-6C155C04CC75}"/>
              </a:ext>
            </a:extLst>
          </p:cNvPr>
          <p:cNvSpPr/>
          <p:nvPr/>
        </p:nvSpPr>
        <p:spPr>
          <a:xfrm>
            <a:off x="587141" y="1280160"/>
            <a:ext cx="8123722" cy="86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98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EDDF876-9173-45C3-AAE9-A8F5323E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7" y="1029904"/>
            <a:ext cx="8981811" cy="52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F388AFD-CAEA-490E-BBDD-603AD188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" y="1033593"/>
            <a:ext cx="9047747" cy="52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xmlns="" id="{D233D144-5BA5-4E1D-A9E3-C66D044DA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09" y="1739767"/>
            <a:ext cx="2654391" cy="2844389"/>
          </a:xfr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55FE279B-CDCC-46ED-9FB0-46548094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Und jetzt?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C4E96E8-F523-4580-91E9-656897B35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966458"/>
            <a:ext cx="6472989" cy="4318840"/>
          </a:xfrm>
        </p:spPr>
        <p:txBody>
          <a:bodyPr>
            <a:normAutofit/>
          </a:bodyPr>
          <a:lstStyle/>
          <a:p>
            <a:pPr marL="541325" indent="-452427">
              <a:buClr>
                <a:schemeClr val="accent2"/>
              </a:buClr>
              <a:buFont typeface="Wingdings 3" panose="05040102010807070707" pitchFamily="18" charset="2"/>
              <a:buChar char=""/>
            </a:pPr>
            <a:r>
              <a:rPr lang="de-CH" sz="2800" b="1" dirty="0"/>
              <a:t>Jede und jeder ist berufen!</a:t>
            </a:r>
          </a:p>
          <a:p>
            <a:pPr marL="88898" indent="0">
              <a:buClr>
                <a:schemeClr val="accent2"/>
              </a:buClr>
              <a:buNone/>
            </a:pPr>
            <a:endParaRPr lang="de-CH" sz="1800" b="1" dirty="0"/>
          </a:p>
          <a:p>
            <a:pPr marL="541325" indent="-455602">
              <a:buClr>
                <a:schemeClr val="accent2"/>
              </a:buClr>
              <a:buFont typeface="Wingdings 3" panose="05040102010807070707" pitchFamily="18" charset="2"/>
              <a:buChar char=""/>
            </a:pPr>
            <a:r>
              <a:rPr lang="de-CH" sz="2800" b="1" dirty="0"/>
              <a:t>Kümmere dich um deine Berufung</a:t>
            </a:r>
            <a:r>
              <a:rPr lang="de-CH" sz="2800" dirty="0"/>
              <a:t>!</a:t>
            </a:r>
          </a:p>
          <a:p>
            <a:pPr marL="1154094" lvl="1" indent="-457200"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de-CH" sz="2400" dirty="0"/>
              <a:t>Mach sie fest!</a:t>
            </a:r>
          </a:p>
          <a:p>
            <a:pPr marL="1154094" lvl="1" indent="-457200">
              <a:buClr>
                <a:schemeClr val="tx1"/>
              </a:buClr>
              <a:buFont typeface="Wingdings" panose="05000000000000000000" pitchFamily="2" charset="2"/>
              <a:buChar char="à"/>
            </a:pPr>
            <a:r>
              <a:rPr lang="de-CH" sz="2400" dirty="0"/>
              <a:t>Lebe danach!</a:t>
            </a:r>
          </a:p>
          <a:p>
            <a:pPr marL="201163" lvl="1" indent="0">
              <a:buNone/>
            </a:pPr>
            <a:endParaRPr lang="de-CH" dirty="0"/>
          </a:p>
          <a:p>
            <a:pPr marL="546086" lvl="1" indent="-457189">
              <a:buClr>
                <a:schemeClr val="accent2"/>
              </a:buClr>
              <a:buFont typeface="Wingdings 3" panose="05040102010807070707" pitchFamily="18" charset="2"/>
              <a:buChar char=""/>
            </a:pPr>
            <a:r>
              <a:rPr lang="de-CH" sz="2800" b="1" dirty="0"/>
              <a:t>Plane und gestalte mutig deinen Platz!</a:t>
            </a:r>
          </a:p>
          <a:p>
            <a:pPr marL="1096947" lvl="3" indent="-457200">
              <a:buClrTx/>
              <a:buFont typeface="Wingdings" panose="05000000000000000000" pitchFamily="2" charset="2"/>
              <a:buChar char="à"/>
            </a:pPr>
            <a:r>
              <a:rPr lang="de-CH" sz="2400" dirty="0"/>
              <a:t>Leidenschaft</a:t>
            </a:r>
          </a:p>
          <a:p>
            <a:pPr marL="1096947" lvl="3" indent="-457200">
              <a:buClrTx/>
              <a:buFont typeface="Wingdings" panose="05000000000000000000" pitchFamily="2" charset="2"/>
              <a:buChar char="à"/>
            </a:pPr>
            <a:r>
              <a:rPr lang="de-CH" sz="2400" dirty="0"/>
              <a:t>Biografie </a:t>
            </a:r>
          </a:p>
          <a:p>
            <a:pPr marL="1096947" lvl="3" indent="-457200">
              <a:buClrTx/>
              <a:buFont typeface="Wingdings" panose="05000000000000000000" pitchFamily="2" charset="2"/>
              <a:buChar char="à"/>
            </a:pPr>
            <a:r>
              <a:rPr lang="de-CH" sz="2400" dirty="0"/>
              <a:t>Gespräche mit bewährten Menschen</a:t>
            </a:r>
          </a:p>
          <a:p>
            <a:pPr marL="342891" lvl="1" indent="-342891"/>
            <a:endParaRPr lang="de-CH" sz="2000" dirty="0"/>
          </a:p>
          <a:p>
            <a:pPr marL="342891" lvl="1" indent="-342891"/>
            <a:endParaRPr lang="de-CH" sz="2000" dirty="0"/>
          </a:p>
          <a:p>
            <a:pPr marL="342891" lvl="1" indent="-342891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852821760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36</Words>
  <Application>Microsoft Office PowerPoint</Application>
  <PresentationFormat>Bildschirmpräsentation 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 3</vt:lpstr>
      <vt:lpstr>Calibri Light</vt:lpstr>
      <vt:lpstr>Wingdings</vt:lpstr>
      <vt:lpstr>Rückblick</vt:lpstr>
      <vt:lpstr>PowerPoint-Präsentation</vt:lpstr>
      <vt:lpstr>PowerPoint-Präsentation</vt:lpstr>
      <vt:lpstr>PowerPoint-Präsentation</vt:lpstr>
      <vt:lpstr>Und jetzt?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Schweitzer</dc:creator>
  <cp:lastModifiedBy>Beamer-PC</cp:lastModifiedBy>
  <cp:revision>59</cp:revision>
  <cp:lastPrinted>2020-06-24T10:29:14Z</cp:lastPrinted>
  <dcterms:created xsi:type="dcterms:W3CDTF">2017-10-26T08:54:14Z</dcterms:created>
  <dcterms:modified xsi:type="dcterms:W3CDTF">2023-01-15T10:10:07Z</dcterms:modified>
</cp:coreProperties>
</file>